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05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3557" autoAdjust="0"/>
  </p:normalViewPr>
  <p:slideViewPr>
    <p:cSldViewPr snapToGrid="0">
      <p:cViewPr varScale="1">
        <p:scale>
          <a:sx n="104" d="100"/>
          <a:sy n="104" d="100"/>
        </p:scale>
        <p:origin x="1056" y="1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504</Words>
  <Application>Microsoft Office PowerPoint</Application>
  <PresentationFormat>Widescreen</PresentationFormat>
  <Paragraphs>57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游ゴシック</vt:lpstr>
      <vt:lpstr>Arial</vt:lpstr>
      <vt:lpstr>Arial Black</vt:lpstr>
      <vt:lpstr>Calibri</vt:lpstr>
      <vt:lpstr>Google Sans</vt:lpstr>
      <vt:lpstr>Office テーマ</vt:lpstr>
      <vt:lpstr>Renovation of an Existing Office Building in New Jersey </vt:lpstr>
      <vt:lpstr>Learning Objectives &amp; AIA Disclaimer</vt:lpstr>
      <vt:lpstr>PowerPoint Presentation</vt:lpstr>
      <vt:lpstr>PowerPoint Presentation</vt:lpstr>
      <vt:lpstr>PowerPoint Presentation</vt:lpstr>
      <vt:lpstr>PowerPoint Presentation</vt:lpstr>
      <vt:lpstr>Questions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石井 義章</dc:creator>
  <cp:lastModifiedBy>Preyor, Christopher</cp:lastModifiedBy>
  <cp:revision>52</cp:revision>
  <dcterms:created xsi:type="dcterms:W3CDTF">2024-04-23T05:17:48Z</dcterms:created>
  <dcterms:modified xsi:type="dcterms:W3CDTF">2024-10-30T14:40:46Z</dcterms:modified>
</cp:coreProperties>
</file>